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C38E13-8ADE-46F6-BE7A-064DF881A8F8}" v="35" dt="2025-09-15T13:15:15.3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62" d="100"/>
          <a:sy n="62" d="100"/>
        </p:scale>
        <p:origin x="78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tte Lund Møller" userId="c2327d9f-fb42-4ae5-97f9-4d175c8cfec2" providerId="ADAL" clId="{9F47BA05-6065-4C80-ABA2-78A694AC7F30}"/>
    <pc:docChg chg="undo custSel modSld">
      <pc:chgData name="Mette Lund Møller" userId="c2327d9f-fb42-4ae5-97f9-4d175c8cfec2" providerId="ADAL" clId="{9F47BA05-6065-4C80-ABA2-78A694AC7F30}" dt="2025-09-15T13:15:15.367" v="789" actId="572"/>
      <pc:docMkLst>
        <pc:docMk/>
      </pc:docMkLst>
      <pc:sldChg chg="addSp delSp modSp mod setBg">
        <pc:chgData name="Mette Lund Møller" userId="c2327d9f-fb42-4ae5-97f9-4d175c8cfec2" providerId="ADAL" clId="{9F47BA05-6065-4C80-ABA2-78A694AC7F30}" dt="2025-09-15T13:15:15.367" v="789" actId="572"/>
        <pc:sldMkLst>
          <pc:docMk/>
          <pc:sldMk cId="672361043" sldId="257"/>
        </pc:sldMkLst>
        <pc:spChg chg="mod ord">
          <ac:chgData name="Mette Lund Møller" userId="c2327d9f-fb42-4ae5-97f9-4d175c8cfec2" providerId="ADAL" clId="{9F47BA05-6065-4C80-ABA2-78A694AC7F30}" dt="2025-09-15T13:03:54.041" v="623" actId="26606"/>
          <ac:spMkLst>
            <pc:docMk/>
            <pc:sldMk cId="672361043" sldId="257"/>
            <ac:spMk id="2" creationId="{2DE749A5-1106-89F5-6738-55330FFA867D}"/>
          </ac:spMkLst>
        </pc:spChg>
        <pc:spChg chg="del mod">
          <ac:chgData name="Mette Lund Møller" userId="c2327d9f-fb42-4ae5-97f9-4d175c8cfec2" providerId="ADAL" clId="{9F47BA05-6065-4C80-ABA2-78A694AC7F30}" dt="2025-09-15T13:05:33.639" v="632" actId="3680"/>
          <ac:spMkLst>
            <pc:docMk/>
            <pc:sldMk cId="672361043" sldId="257"/>
            <ac:spMk id="3" creationId="{DCE6A30E-6794-906D-A6E9-C810835A5BFD}"/>
          </ac:spMkLst>
        </pc:spChg>
        <pc:spChg chg="add del">
          <ac:chgData name="Mette Lund Møller" userId="c2327d9f-fb42-4ae5-97f9-4d175c8cfec2" providerId="ADAL" clId="{9F47BA05-6065-4C80-ABA2-78A694AC7F30}" dt="2025-09-15T12:58:15.691" v="342" actId="478"/>
          <ac:spMkLst>
            <pc:docMk/>
            <pc:sldMk cId="672361043" sldId="257"/>
            <ac:spMk id="7" creationId="{00B66022-6F74-FA74-BAC6-C99EB074A99C}"/>
          </ac:spMkLst>
        </pc:spChg>
        <pc:spChg chg="add del">
          <ac:chgData name="Mette Lund Møller" userId="c2327d9f-fb42-4ae5-97f9-4d175c8cfec2" providerId="ADAL" clId="{9F47BA05-6065-4C80-ABA2-78A694AC7F30}" dt="2025-09-15T12:52:47.701" v="12" actId="26606"/>
          <ac:spMkLst>
            <pc:docMk/>
            <pc:sldMk cId="672361043" sldId="257"/>
            <ac:spMk id="8" creationId="{C4285719-470E-454C-AF62-8323075F1F5B}"/>
          </ac:spMkLst>
        </pc:spChg>
        <pc:spChg chg="add del">
          <ac:chgData name="Mette Lund Møller" userId="c2327d9f-fb42-4ae5-97f9-4d175c8cfec2" providerId="ADAL" clId="{9F47BA05-6065-4C80-ABA2-78A694AC7F30}" dt="2025-09-15T12:52:47.701" v="12" actId="26606"/>
          <ac:spMkLst>
            <pc:docMk/>
            <pc:sldMk cId="672361043" sldId="257"/>
            <ac:spMk id="9" creationId="{CD9FE4EF-C4D8-49A0-B2FF-81D8DB7D8A24}"/>
          </ac:spMkLst>
        </pc:spChg>
        <pc:spChg chg="add del">
          <ac:chgData name="Mette Lund Møller" userId="c2327d9f-fb42-4ae5-97f9-4d175c8cfec2" providerId="ADAL" clId="{9F47BA05-6065-4C80-ABA2-78A694AC7F30}" dt="2025-09-15T13:03:27.782" v="619" actId="26606"/>
          <ac:spMkLst>
            <pc:docMk/>
            <pc:sldMk cId="672361043" sldId="257"/>
            <ac:spMk id="10" creationId="{04812C46-200A-4DEB-A05E-3ED6C68C2387}"/>
          </ac:spMkLst>
        </pc:spChg>
        <pc:spChg chg="add del">
          <ac:chgData name="Mette Lund Møller" userId="c2327d9f-fb42-4ae5-97f9-4d175c8cfec2" providerId="ADAL" clId="{9F47BA05-6065-4C80-ABA2-78A694AC7F30}" dt="2025-09-15T12:52:37.990" v="8" actId="26606"/>
          <ac:spMkLst>
            <pc:docMk/>
            <pc:sldMk cId="672361043" sldId="257"/>
            <ac:spMk id="11" creationId="{362810D9-2C5A-477D-949C-C191895477F3}"/>
          </ac:spMkLst>
        </pc:spChg>
        <pc:spChg chg="add del">
          <ac:chgData name="Mette Lund Møller" userId="c2327d9f-fb42-4ae5-97f9-4d175c8cfec2" providerId="ADAL" clId="{9F47BA05-6065-4C80-ABA2-78A694AC7F30}" dt="2025-09-15T13:03:27.782" v="619" actId="26606"/>
          <ac:spMkLst>
            <pc:docMk/>
            <pc:sldMk cId="672361043" sldId="257"/>
            <ac:spMk id="12" creationId="{D1EA859B-E555-4109-94F3-6700E046E008}"/>
          </ac:spMkLst>
        </pc:spChg>
        <pc:spChg chg="add del">
          <ac:chgData name="Mette Lund Møller" userId="c2327d9f-fb42-4ae5-97f9-4d175c8cfec2" providerId="ADAL" clId="{9F47BA05-6065-4C80-ABA2-78A694AC7F30}" dt="2025-09-15T12:52:37.990" v="8" actId="26606"/>
          <ac:spMkLst>
            <pc:docMk/>
            <pc:sldMk cId="672361043" sldId="257"/>
            <ac:spMk id="13" creationId="{081E4A58-353D-44AE-B2FC-2A74E2E400F7}"/>
          </ac:spMkLst>
        </pc:spChg>
        <pc:spChg chg="add del">
          <ac:chgData name="Mette Lund Møller" userId="c2327d9f-fb42-4ae5-97f9-4d175c8cfec2" providerId="ADAL" clId="{9F47BA05-6065-4C80-ABA2-78A694AC7F30}" dt="2025-09-15T13:03:17.488" v="612" actId="26606"/>
          <ac:spMkLst>
            <pc:docMk/>
            <pc:sldMk cId="672361043" sldId="257"/>
            <ac:spMk id="14" creationId="{04812C46-200A-4DEB-A05E-3ED6C68C2387}"/>
          </ac:spMkLst>
        </pc:spChg>
        <pc:spChg chg="add del">
          <ac:chgData name="Mette Lund Møller" userId="c2327d9f-fb42-4ae5-97f9-4d175c8cfec2" providerId="ADAL" clId="{9F47BA05-6065-4C80-ABA2-78A694AC7F30}" dt="2025-09-15T12:52:47.701" v="12" actId="26606"/>
          <ac:spMkLst>
            <pc:docMk/>
            <pc:sldMk cId="672361043" sldId="257"/>
            <ac:spMk id="15" creationId="{4300840D-0A0B-4512-BACA-B439D5B9C57C}"/>
          </ac:spMkLst>
        </pc:spChg>
        <pc:spChg chg="add del">
          <ac:chgData name="Mette Lund Møller" userId="c2327d9f-fb42-4ae5-97f9-4d175c8cfec2" providerId="ADAL" clId="{9F47BA05-6065-4C80-ABA2-78A694AC7F30}" dt="2025-09-15T13:03:17.488" v="612" actId="26606"/>
          <ac:spMkLst>
            <pc:docMk/>
            <pc:sldMk cId="672361043" sldId="257"/>
            <ac:spMk id="16" creationId="{D1EA859B-E555-4109-94F3-6700E046E008}"/>
          </ac:spMkLst>
        </pc:spChg>
        <pc:spChg chg="add del">
          <ac:chgData name="Mette Lund Møller" userId="c2327d9f-fb42-4ae5-97f9-4d175c8cfec2" providerId="ADAL" clId="{9F47BA05-6065-4C80-ABA2-78A694AC7F30}" dt="2025-09-15T12:52:47.701" v="12" actId="26606"/>
          <ac:spMkLst>
            <pc:docMk/>
            <pc:sldMk cId="672361043" sldId="257"/>
            <ac:spMk id="17" creationId="{D2B78728-A580-49A7-84F9-6EF6F583ADE0}"/>
          </ac:spMkLst>
        </pc:spChg>
        <pc:spChg chg="add del">
          <ac:chgData name="Mette Lund Møller" userId="c2327d9f-fb42-4ae5-97f9-4d175c8cfec2" providerId="ADAL" clId="{9F47BA05-6065-4C80-ABA2-78A694AC7F30}" dt="2025-09-15T13:03:25.978" v="615" actId="26606"/>
          <ac:spMkLst>
            <pc:docMk/>
            <pc:sldMk cId="672361043" sldId="257"/>
            <ac:spMk id="18" creationId="{04812C46-200A-4DEB-A05E-3ED6C68C2387}"/>
          </ac:spMkLst>
        </pc:spChg>
        <pc:spChg chg="add del">
          <ac:chgData name="Mette Lund Møller" userId="c2327d9f-fb42-4ae5-97f9-4d175c8cfec2" providerId="ADAL" clId="{9F47BA05-6065-4C80-ABA2-78A694AC7F30}" dt="2025-09-15T12:52:47.701" v="12" actId="26606"/>
          <ac:spMkLst>
            <pc:docMk/>
            <pc:sldMk cId="672361043" sldId="257"/>
            <ac:spMk id="19" creationId="{38FAA1A1-D861-433F-88FA-1E9D6FD31D11}"/>
          </ac:spMkLst>
        </pc:spChg>
        <pc:spChg chg="add del">
          <ac:chgData name="Mette Lund Møller" userId="c2327d9f-fb42-4ae5-97f9-4d175c8cfec2" providerId="ADAL" clId="{9F47BA05-6065-4C80-ABA2-78A694AC7F30}" dt="2025-09-15T13:03:25.978" v="615" actId="26606"/>
          <ac:spMkLst>
            <pc:docMk/>
            <pc:sldMk cId="672361043" sldId="257"/>
            <ac:spMk id="20" creationId="{D1EA859B-E555-4109-94F3-6700E046E008}"/>
          </ac:spMkLst>
        </pc:spChg>
        <pc:spChg chg="add del">
          <ac:chgData name="Mette Lund Møller" userId="c2327d9f-fb42-4ae5-97f9-4d175c8cfec2" providerId="ADAL" clId="{9F47BA05-6065-4C80-ABA2-78A694AC7F30}" dt="2025-09-15T12:52:47.701" v="12" actId="26606"/>
          <ac:spMkLst>
            <pc:docMk/>
            <pc:sldMk cId="672361043" sldId="257"/>
            <ac:spMk id="21" creationId="{8D71EDA1-87BF-4D5D-AB79-F346FD19278A}"/>
          </ac:spMkLst>
        </pc:spChg>
        <pc:spChg chg="add del">
          <ac:chgData name="Mette Lund Møller" userId="c2327d9f-fb42-4ae5-97f9-4d175c8cfec2" providerId="ADAL" clId="{9F47BA05-6065-4C80-ABA2-78A694AC7F30}" dt="2025-09-15T13:03:27.777" v="618" actId="26606"/>
          <ac:spMkLst>
            <pc:docMk/>
            <pc:sldMk cId="672361043" sldId="257"/>
            <ac:spMk id="22" creationId="{04812C46-200A-4DEB-A05E-3ED6C68C2387}"/>
          </ac:spMkLst>
        </pc:spChg>
        <pc:spChg chg="add del">
          <ac:chgData name="Mette Lund Møller" userId="c2327d9f-fb42-4ae5-97f9-4d175c8cfec2" providerId="ADAL" clId="{9F47BA05-6065-4C80-ABA2-78A694AC7F30}" dt="2025-09-15T12:52:51.132" v="14" actId="26606"/>
          <ac:spMkLst>
            <pc:docMk/>
            <pc:sldMk cId="672361043" sldId="257"/>
            <ac:spMk id="23" creationId="{2E17E911-875F-4DE5-8699-99D9F1805A5D}"/>
          </ac:spMkLst>
        </pc:spChg>
        <pc:spChg chg="add del">
          <ac:chgData name="Mette Lund Møller" userId="c2327d9f-fb42-4ae5-97f9-4d175c8cfec2" providerId="ADAL" clId="{9F47BA05-6065-4C80-ABA2-78A694AC7F30}" dt="2025-09-15T12:52:51.132" v="14" actId="26606"/>
          <ac:spMkLst>
            <pc:docMk/>
            <pc:sldMk cId="672361043" sldId="257"/>
            <ac:spMk id="24" creationId="{CD9FE4EF-C4D8-49A0-B2FF-81D8DB7D8A24}"/>
          </ac:spMkLst>
        </pc:spChg>
        <pc:spChg chg="add del">
          <ac:chgData name="Mette Lund Møller" userId="c2327d9f-fb42-4ae5-97f9-4d175c8cfec2" providerId="ADAL" clId="{9F47BA05-6065-4C80-ABA2-78A694AC7F30}" dt="2025-09-15T12:52:51.132" v="14" actId="26606"/>
          <ac:spMkLst>
            <pc:docMk/>
            <pc:sldMk cId="672361043" sldId="257"/>
            <ac:spMk id="25" creationId="{4300840D-0A0B-4512-BACA-B439D5B9C57C}"/>
          </ac:spMkLst>
        </pc:spChg>
        <pc:spChg chg="add del">
          <ac:chgData name="Mette Lund Møller" userId="c2327d9f-fb42-4ae5-97f9-4d175c8cfec2" providerId="ADAL" clId="{9F47BA05-6065-4C80-ABA2-78A694AC7F30}" dt="2025-09-15T12:52:51.132" v="14" actId="26606"/>
          <ac:spMkLst>
            <pc:docMk/>
            <pc:sldMk cId="672361043" sldId="257"/>
            <ac:spMk id="26" creationId="{D2B78728-A580-49A7-84F9-6EF6F583ADE0}"/>
          </ac:spMkLst>
        </pc:spChg>
        <pc:spChg chg="add del">
          <ac:chgData name="Mette Lund Møller" userId="c2327d9f-fb42-4ae5-97f9-4d175c8cfec2" providerId="ADAL" clId="{9F47BA05-6065-4C80-ABA2-78A694AC7F30}" dt="2025-09-15T12:52:51.132" v="14" actId="26606"/>
          <ac:spMkLst>
            <pc:docMk/>
            <pc:sldMk cId="672361043" sldId="257"/>
            <ac:spMk id="27" creationId="{38FAA1A1-D861-433F-88FA-1E9D6FD31D11}"/>
          </ac:spMkLst>
        </pc:spChg>
        <pc:spChg chg="add del">
          <ac:chgData name="Mette Lund Møller" userId="c2327d9f-fb42-4ae5-97f9-4d175c8cfec2" providerId="ADAL" clId="{9F47BA05-6065-4C80-ABA2-78A694AC7F30}" dt="2025-09-15T12:52:51.132" v="14" actId="26606"/>
          <ac:spMkLst>
            <pc:docMk/>
            <pc:sldMk cId="672361043" sldId="257"/>
            <ac:spMk id="28" creationId="{8D71EDA1-87BF-4D5D-AB79-F346FD19278A}"/>
          </ac:spMkLst>
        </pc:spChg>
        <pc:spChg chg="add del">
          <ac:chgData name="Mette Lund Møller" userId="c2327d9f-fb42-4ae5-97f9-4d175c8cfec2" providerId="ADAL" clId="{9F47BA05-6065-4C80-ABA2-78A694AC7F30}" dt="2025-09-15T13:03:27.777" v="618" actId="26606"/>
          <ac:spMkLst>
            <pc:docMk/>
            <pc:sldMk cId="672361043" sldId="257"/>
            <ac:spMk id="29" creationId="{D1EA859B-E555-4109-94F3-6700E046E008}"/>
          </ac:spMkLst>
        </pc:spChg>
        <pc:spChg chg="add del">
          <ac:chgData name="Mette Lund Møller" userId="c2327d9f-fb42-4ae5-97f9-4d175c8cfec2" providerId="ADAL" clId="{9F47BA05-6065-4C80-ABA2-78A694AC7F30}" dt="2025-09-15T13:03:54.041" v="623" actId="26606"/>
          <ac:spMkLst>
            <pc:docMk/>
            <pc:sldMk cId="672361043" sldId="257"/>
            <ac:spMk id="30" creationId="{362810D9-2C5A-477D-949C-C191895477F3}"/>
          </ac:spMkLst>
        </pc:spChg>
        <pc:spChg chg="add del">
          <ac:chgData name="Mette Lund Møller" userId="c2327d9f-fb42-4ae5-97f9-4d175c8cfec2" providerId="ADAL" clId="{9F47BA05-6065-4C80-ABA2-78A694AC7F30}" dt="2025-09-15T13:03:54.041" v="623" actId="26606"/>
          <ac:spMkLst>
            <pc:docMk/>
            <pc:sldMk cId="672361043" sldId="257"/>
            <ac:spMk id="31" creationId="{081E4A58-353D-44AE-B2FC-2A74E2E400F7}"/>
          </ac:spMkLst>
        </pc:spChg>
        <pc:graphicFrameChg chg="add mod ord modGraphic">
          <ac:chgData name="Mette Lund Møller" userId="c2327d9f-fb42-4ae5-97f9-4d175c8cfec2" providerId="ADAL" clId="{9F47BA05-6065-4C80-ABA2-78A694AC7F30}" dt="2025-09-15T13:15:15.367" v="789" actId="572"/>
          <ac:graphicFrameMkLst>
            <pc:docMk/>
            <pc:sldMk cId="672361043" sldId="257"/>
            <ac:graphicFrameMk id="32" creationId="{F4E2A2E2-B5D0-866D-175B-CEAD2474F42C}"/>
          </ac:graphicFrameMkLst>
        </pc:graphicFrameChg>
        <pc:picChg chg="del">
          <ac:chgData name="Mette Lund Møller" userId="c2327d9f-fb42-4ae5-97f9-4d175c8cfec2" providerId="ADAL" clId="{9F47BA05-6065-4C80-ABA2-78A694AC7F30}" dt="2025-09-15T12:52:11.808" v="6" actId="478"/>
          <ac:picMkLst>
            <pc:docMk/>
            <pc:sldMk cId="672361043" sldId="257"/>
            <ac:picMk id="4" creationId="{00000000-0000-0000-0000-000000000000}"/>
          </ac:picMkLst>
        </pc:picChg>
        <pc:picChg chg="add mod ord">
          <ac:chgData name="Mette Lund Møller" userId="c2327d9f-fb42-4ae5-97f9-4d175c8cfec2" providerId="ADAL" clId="{9F47BA05-6065-4C80-ABA2-78A694AC7F30}" dt="2025-09-15T13:03:54.041" v="623" actId="26606"/>
          <ac:picMkLst>
            <pc:docMk/>
            <pc:sldMk cId="672361043" sldId="257"/>
            <ac:picMk id="6" creationId="{B0261A4A-C953-EDFE-F3B0-04081A46E73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4D87-13C5-4B72-A632-F4D155549012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2974-EAD6-44D4-9E0E-91B846F82E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20919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4D87-13C5-4B72-A632-F4D155549012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2974-EAD6-44D4-9E0E-91B846F82E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5570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4D87-13C5-4B72-A632-F4D155549012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2974-EAD6-44D4-9E0E-91B846F82E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78989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4D87-13C5-4B72-A632-F4D155549012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2974-EAD6-44D4-9E0E-91B846F82E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5560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4D87-13C5-4B72-A632-F4D155549012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2974-EAD6-44D4-9E0E-91B846F82E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854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4D87-13C5-4B72-A632-F4D155549012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2974-EAD6-44D4-9E0E-91B846F82E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0402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4D87-13C5-4B72-A632-F4D155549012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2974-EAD6-44D4-9E0E-91B846F82E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7255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4D87-13C5-4B72-A632-F4D155549012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2974-EAD6-44D4-9E0E-91B846F82E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2966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4D87-13C5-4B72-A632-F4D155549012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2974-EAD6-44D4-9E0E-91B846F82E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8746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4D87-13C5-4B72-A632-F4D155549012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2974-EAD6-44D4-9E0E-91B846F82E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4946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F4D87-13C5-4B72-A632-F4D155549012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32974-EAD6-44D4-9E0E-91B846F82E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622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F4D87-13C5-4B72-A632-F4D155549012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32974-EAD6-44D4-9E0E-91B846F82EF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030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E749A5-1106-89F5-6738-55330FFA8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3752849"/>
            <a:ext cx="3290887" cy="2452687"/>
          </a:xfrm>
        </p:spPr>
        <p:txBody>
          <a:bodyPr anchor="ctr">
            <a:normAutofit/>
          </a:bodyPr>
          <a:lstStyle/>
          <a:p>
            <a:r>
              <a:rPr lang="da-DK" sz="3600"/>
              <a:t>STØT EN SVØMMER</a:t>
            </a:r>
            <a:br>
              <a:rPr lang="da-DK" sz="3600"/>
            </a:br>
            <a:endParaRPr lang="da-DK" sz="3600"/>
          </a:p>
        </p:txBody>
      </p:sp>
      <p:pic>
        <p:nvPicPr>
          <p:cNvPr id="6" name="Billede 5" descr="Et billede, der indeholder tekst, team/hold, person, gruppe&#10;&#10;AI-genereret indhold kan være ukorrekt.">
            <a:extLst>
              <a:ext uri="{FF2B5EF4-FFF2-40B4-BE49-F238E27FC236}">
                <a16:creationId xmlns:a16="http://schemas.microsoft.com/office/drawing/2014/main" id="{B0261A4A-C953-EDFE-F3B0-04081A46E7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86" b="13958"/>
          <a:stretch>
            <a:fillRect/>
          </a:stretch>
        </p:blipFill>
        <p:spPr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</p:spPr>
      </p:pic>
      <p:graphicFrame>
        <p:nvGraphicFramePr>
          <p:cNvPr id="32" name="Pladsholder til indhold 31">
            <a:extLst>
              <a:ext uri="{FF2B5EF4-FFF2-40B4-BE49-F238E27FC236}">
                <a16:creationId xmlns:a16="http://schemas.microsoft.com/office/drawing/2014/main" id="{F4E2A2E2-B5D0-866D-175B-CEAD2474F4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4150638"/>
              </p:ext>
            </p:extLst>
          </p:nvPr>
        </p:nvGraphicFramePr>
        <p:xfrm>
          <a:off x="2804849" y="3715535"/>
          <a:ext cx="9164544" cy="2778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36382">
                  <a:extLst>
                    <a:ext uri="{9D8B030D-6E8A-4147-A177-3AD203B41FA5}">
                      <a16:colId xmlns:a16="http://schemas.microsoft.com/office/drawing/2014/main" val="1937407473"/>
                    </a:ext>
                  </a:extLst>
                </a:gridCol>
                <a:gridCol w="4428162">
                  <a:extLst>
                    <a:ext uri="{9D8B030D-6E8A-4147-A177-3AD203B41FA5}">
                      <a16:colId xmlns:a16="http://schemas.microsoft.com/office/drawing/2014/main" val="1284262647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dirty="0"/>
                        <a:t>Navn på svømmer</a:t>
                      </a:r>
                    </a:p>
                    <a:p>
                      <a:endParaRPr lang="da-DK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54142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da-DK" sz="1000" dirty="0"/>
                        <a:t>Ønsker at støtte med </a:t>
                      </a:r>
                      <a:r>
                        <a:rPr lang="da-DK" sz="1000" dirty="0" err="1"/>
                        <a:t>kr</a:t>
                      </a:r>
                      <a:endParaRPr lang="da-DK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9332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000" dirty="0"/>
                        <a:t>Virksomhedens navn		</a:t>
                      </a:r>
                    </a:p>
                    <a:p>
                      <a:endParaRPr lang="da-DK" sz="1000" dirty="0"/>
                    </a:p>
                    <a:p>
                      <a:r>
                        <a:rPr lang="da-DK" sz="1000" dirty="0"/>
                        <a:t>Mail		</a:t>
                      </a:r>
                    </a:p>
                    <a:p>
                      <a:endParaRPr lang="da-DK" sz="1000" dirty="0"/>
                    </a:p>
                    <a:p>
                      <a:r>
                        <a:rPr lang="da-DK" sz="1000" dirty="0"/>
                        <a:t>Adresse		 </a:t>
                      </a:r>
                    </a:p>
                    <a:p>
                      <a:endParaRPr lang="da-DK" sz="1000" dirty="0"/>
                    </a:p>
                    <a:p>
                      <a:r>
                        <a:rPr lang="da-DK" sz="1000" dirty="0"/>
                        <a:t>CVR						</a:t>
                      </a:r>
                    </a:p>
                    <a:p>
                      <a:endParaRPr lang="da-DK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sz="1000" dirty="0"/>
                        <a:t>Privat person</a:t>
                      </a:r>
                    </a:p>
                    <a:p>
                      <a:r>
                        <a:rPr lang="nb-NO" sz="1000" dirty="0"/>
                        <a:t>			</a:t>
                      </a:r>
                    </a:p>
                    <a:p>
                      <a:endParaRPr lang="nb-NO" sz="1000" dirty="0"/>
                    </a:p>
                    <a:p>
                      <a:r>
                        <a:rPr lang="nb-NO" sz="1000" dirty="0"/>
                        <a:t>Mail				</a:t>
                      </a:r>
                    </a:p>
                    <a:p>
                      <a:endParaRPr lang="nb-NO" sz="1000" dirty="0"/>
                    </a:p>
                    <a:p>
                      <a:endParaRPr lang="nb-NO" sz="1000" dirty="0"/>
                    </a:p>
                    <a:p>
                      <a:r>
                        <a:rPr lang="nb-NO" sz="1000" dirty="0"/>
                        <a:t>Tlf.nr. 				</a:t>
                      </a:r>
                    </a:p>
                    <a:p>
                      <a:endParaRPr lang="da-DK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5215740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da-DK" sz="1000" dirty="0"/>
                    </a:p>
                    <a:p>
                      <a:r>
                        <a:rPr lang="da-DK" sz="1000" dirty="0"/>
                        <a:t>Efter sponsorstævnet vil der blive fremsendt faktura til sponsor. </a:t>
                      </a:r>
                    </a:p>
                    <a:p>
                      <a:endParaRPr lang="da-DK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279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236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STØT EN SVØMMER </vt:lpstr>
    </vt:vector>
  </TitlesOfParts>
  <Company>University College Lillebælt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STØT EN SVØMMER</dc:title>
  <dc:creator>Mette Lund Møller</dc:creator>
  <cp:lastModifiedBy>Mette Lund Møller</cp:lastModifiedBy>
  <cp:revision>3</cp:revision>
  <dcterms:created xsi:type="dcterms:W3CDTF">2023-08-05T09:52:56Z</dcterms:created>
  <dcterms:modified xsi:type="dcterms:W3CDTF">2025-09-15T13:15:17Z</dcterms:modified>
</cp:coreProperties>
</file>